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21386800" cy="30279975"/>
  <p:notesSz cx="6797675" cy="9928225"/>
  <p:defaultTextStyle>
    <a:defPPr>
      <a:defRPr lang="de-DE"/>
    </a:defPPr>
    <a:lvl1pPr marL="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62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23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685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2477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8094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3713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933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495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A519"/>
    <a:srgbClr val="368CCB"/>
    <a:srgbClr val="09497D"/>
    <a:srgbClr val="177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9" autoAdjust="0"/>
    <p:restoredTop sz="94693" autoAdjust="0"/>
  </p:normalViewPr>
  <p:slideViewPr>
    <p:cSldViewPr>
      <p:cViewPr varScale="1">
        <p:scale>
          <a:sx n="28" d="100"/>
          <a:sy n="28" d="100"/>
        </p:scale>
        <p:origin x="3252" y="204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4229" y="-101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27D7-DA5D-4856-98A8-14C7BD6B7805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7312A-9FE8-4399-9052-3D9AECBB2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6ES15-1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7" name="Textfeld 26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Agrarmanagement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28" name="Textfeld 27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Land- und Ernährungswirtschaft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150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6MB15-1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3991872" y="26602383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chemeClr val="bg1"/>
                </a:solidFill>
                <a:latin typeface="Source Sans Pro Black" panose="020B0803030403020204" pitchFamily="34" charset="0"/>
              </a:rPr>
              <a:t>Steuern Prüfungswesen Consulting</a:t>
            </a:r>
            <a:endParaRPr lang="de-DE" sz="3000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88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6MB15-1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3991872" y="26602383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chemeClr val="bg1"/>
                </a:solidFill>
                <a:latin typeface="Source Sans Pro Black" panose="020B0803030403020204" pitchFamily="34" charset="0"/>
              </a:rPr>
              <a:t>Wirtschaftsinformatik</a:t>
            </a:r>
            <a:endParaRPr lang="de-DE" sz="3000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7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Lebensmittelmanagement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Land- und Ernährungswirtschaft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Industrie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Betriebswirtschaft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4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Handel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Betriebswirtschaft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0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Bank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Finanzwirtschaft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Versicherungsmanagement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Finanzwirtschaft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7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6MB15-1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3991872" y="26602383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chemeClr val="bg1"/>
                </a:solidFill>
                <a:latin typeface="Source Sans Pro Black" panose="020B0803030403020204" pitchFamily="34" charset="0"/>
              </a:rPr>
              <a:t>Holz- und Holzwerkstofftechnik</a:t>
            </a:r>
            <a:endParaRPr lang="de-DE" sz="3000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2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Informationstechnik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Informationstechnologie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6BT15-1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862386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</p:spTree>
    <p:extLst>
      <p:ext uri="{BB962C8B-B14F-4D97-AF65-F5344CB8AC3E}">
        <p14:creationId xmlns:p14="http://schemas.microsoft.com/office/powerpoint/2010/main" val="156680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6UT15-1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4" name="Textfeld 23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Medieninformatik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25" name="Textfeld 24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Informationstechnologie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62386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</p:spTree>
    <p:extLst>
      <p:ext uri="{BB962C8B-B14F-4D97-AF65-F5344CB8AC3E}">
        <p14:creationId xmlns:p14="http://schemas.microsoft.com/office/powerpoint/2010/main" val="302881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36558" y="25653447"/>
            <a:ext cx="20734918" cy="39919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7970" y="28102357"/>
            <a:ext cx="4779452" cy="1006859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-64439" y="0"/>
            <a:ext cx="15839029" cy="3447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101" y="634561"/>
            <a:ext cx="4349378" cy="2178276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-9685430" y="634561"/>
            <a:ext cx="920495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Thema sollte zwei Zeilen nicht überschreiten. 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gegebenen Inhalte dienen als Beispiel und müssen im Folienmaster bearbeitet werden.</a:t>
            </a:r>
          </a:p>
          <a:p>
            <a:pPr marL="0" indent="0" algn="l">
              <a:buFontTx/>
              <a:buNone/>
            </a:pPr>
            <a:endParaRPr lang="de-DE" sz="3000" i="1" baseline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Angaben zu den Gutachtern haben der Themenbestätigung zu entsprechen.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21854950" y="634561"/>
            <a:ext cx="1237339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b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3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de-DE" sz="3000" b="1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Rechte Maustaste auf Folienvorschau </a:t>
            </a:r>
            <a:r>
              <a:rPr lang="de-DE" sz="3000" b="1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Layout der Studienrichtung auswählen.</a:t>
            </a:r>
            <a:endParaRPr lang="de-DE" sz="30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Masterfolie mit den grauen Streifen, sowie den 2 Logos bleibt unverändert. Anpassungen werden nur in den Layout-Folien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Studienrichtungen durchgeführt.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22007350" y="26037899"/>
            <a:ext cx="12373390" cy="163182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farbige Streifen mit den Bezeichnungen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Studiengang/Studienrichtung bleibt in den Layout-Folien unverändert.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-9685430" y="26037899"/>
            <a:ext cx="9204950" cy="25551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Praxispartner und Student/in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Platzierung von Logo/Adresse Praxispartner sowie Foto und ggf. Werdegang sollte optisch ansprechend erfolgen. Schriftgrößen dienen der Orientierung.</a:t>
            </a:r>
          </a:p>
        </p:txBody>
      </p:sp>
    </p:spTree>
    <p:extLst>
      <p:ext uri="{BB962C8B-B14F-4D97-AF65-F5344CB8AC3E}">
        <p14:creationId xmlns:p14="http://schemas.microsoft.com/office/powerpoint/2010/main" val="12412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1" r:id="rId5"/>
    <p:sldLayoutId id="2147483662" r:id="rId6"/>
    <p:sldLayoutId id="2147483651" r:id="rId7"/>
    <p:sldLayoutId id="2147483652" r:id="rId8"/>
    <p:sldLayoutId id="2147483653" r:id="rId9"/>
    <p:sldLayoutId id="2147483663" r:id="rId10"/>
    <p:sldLayoutId id="2147483664" r:id="rId11"/>
  </p:sldLayoutIdLst>
  <p:txStyles>
    <p:titleStyle>
      <a:lvl1pPr algn="ctr" defTabSz="295123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713" indent="-1106713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880" indent="-922262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047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665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28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590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1522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7140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2759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62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23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685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477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094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3713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933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95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614123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Source Sans Pro Black</vt:lpstr>
      <vt:lpstr>Wingdings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 Seiler - BA-Riesa</dc:creator>
  <cp:lastModifiedBy>Wels, Franziska</cp:lastModifiedBy>
  <cp:revision>38</cp:revision>
  <cp:lastPrinted>2018-04-17T11:28:11Z</cp:lastPrinted>
  <dcterms:created xsi:type="dcterms:W3CDTF">2018-01-08T13:23:30Z</dcterms:created>
  <dcterms:modified xsi:type="dcterms:W3CDTF">2019-11-12T09:10:00Z</dcterms:modified>
</cp:coreProperties>
</file>